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21" r:id="rId3"/>
    <p:sldId id="329" r:id="rId4"/>
    <p:sldId id="331" r:id="rId5"/>
    <p:sldId id="332" r:id="rId6"/>
    <p:sldId id="257" r:id="rId7"/>
    <p:sldId id="258" r:id="rId8"/>
    <p:sldId id="283" r:id="rId9"/>
    <p:sldId id="281" r:id="rId10"/>
    <p:sldId id="282" r:id="rId11"/>
    <p:sldId id="278" r:id="rId12"/>
    <p:sldId id="259" r:id="rId13"/>
    <p:sldId id="261" r:id="rId14"/>
    <p:sldId id="260" r:id="rId15"/>
    <p:sldId id="268" r:id="rId16"/>
    <p:sldId id="274" r:id="rId17"/>
    <p:sldId id="279" r:id="rId18"/>
    <p:sldId id="280" r:id="rId19"/>
    <p:sldId id="262" r:id="rId20"/>
    <p:sldId id="270" r:id="rId21"/>
    <p:sldId id="276" r:id="rId22"/>
    <p:sldId id="263" r:id="rId23"/>
    <p:sldId id="267" r:id="rId24"/>
    <p:sldId id="266" r:id="rId25"/>
    <p:sldId id="271" r:id="rId26"/>
    <p:sldId id="333" r:id="rId27"/>
    <p:sldId id="272" r:id="rId28"/>
    <p:sldId id="284" r:id="rId29"/>
    <p:sldId id="285" r:id="rId30"/>
    <p:sldId id="288" r:id="rId31"/>
    <p:sldId id="300" r:id="rId32"/>
    <p:sldId id="297" r:id="rId33"/>
    <p:sldId id="299" r:id="rId34"/>
    <p:sldId id="301" r:id="rId35"/>
    <p:sldId id="294" r:id="rId36"/>
    <p:sldId id="289" r:id="rId37"/>
    <p:sldId id="287" r:id="rId38"/>
    <p:sldId id="286" r:id="rId39"/>
    <p:sldId id="290" r:id="rId40"/>
    <p:sldId id="296" r:id="rId41"/>
    <p:sldId id="302" r:id="rId42"/>
    <p:sldId id="303" r:id="rId43"/>
    <p:sldId id="305" r:id="rId44"/>
    <p:sldId id="304" r:id="rId45"/>
    <p:sldId id="337" r:id="rId46"/>
    <p:sldId id="306" r:id="rId47"/>
    <p:sldId id="307" r:id="rId48"/>
    <p:sldId id="308" r:id="rId49"/>
    <p:sldId id="310" r:id="rId50"/>
    <p:sldId id="311" r:id="rId51"/>
    <p:sldId id="312" r:id="rId52"/>
    <p:sldId id="336" r:id="rId53"/>
    <p:sldId id="317" r:id="rId54"/>
    <p:sldId id="315" r:id="rId55"/>
    <p:sldId id="319" r:id="rId56"/>
    <p:sldId id="313" r:id="rId57"/>
    <p:sldId id="314" r:id="rId58"/>
    <p:sldId id="316" r:id="rId59"/>
    <p:sldId id="318" r:id="rId60"/>
    <p:sldId id="320" r:id="rId61"/>
    <p:sldId id="335" r:id="rId62"/>
    <p:sldId id="334" r:id="rId63"/>
    <p:sldId id="309" r:id="rId64"/>
    <p:sldId id="338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874" autoAdjust="0"/>
    <p:restoredTop sz="97307" autoAdjust="0"/>
  </p:normalViewPr>
  <p:slideViewPr>
    <p:cSldViewPr>
      <p:cViewPr>
        <p:scale>
          <a:sx n="50" d="100"/>
          <a:sy n="50" d="100"/>
        </p:scale>
        <p:origin x="-1176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E98F4-C6B4-411E-8236-1A165CE29347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370A3-9696-4978-BB93-A4EE083C8F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A8CF4-54E7-40C1-ACF2-F7779393EDDC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370A3-9696-4978-BB93-A4EE083C8F5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1B942-9544-40AA-85D9-7093163F0AFE}" type="datetimeFigureOut">
              <a:rPr lang="en-US" smtClean="0"/>
              <a:pPr/>
              <a:t>2/25/2009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84A32-15BD-4320-AFA7-A3FF5A74D2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tr. Daniel White\Pictures\2-Bible Pics-Nt\Parables &amp; Illustrations\Wise Virgins\Parable of 10 virgins BBL72-9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0"/>
            <a:ext cx="58674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0"/>
            <a:ext cx="7467600" cy="1524000"/>
          </a:xfrm>
        </p:spPr>
        <p:txBody>
          <a:bodyPr>
            <a:normAutofit fontScale="90000"/>
          </a:bodyPr>
          <a:lstStyle/>
          <a:p>
            <a:r>
              <a:rPr lang="en-US" sz="53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</a:effectLst>
                <a:latin typeface="Perpetua Titling MT" pitchFamily="18" charset="0"/>
                <a:cs typeface="Times New Roman" pitchFamily="18" charset="0"/>
              </a:rPr>
              <a:t>A Prophetic Parable</a:t>
            </a:r>
            <a: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</a:effectLst>
                <a:latin typeface="Perpetua Titling MT" pitchFamily="18" charset="0"/>
                <a:cs typeface="Times New Roman" pitchFamily="18" charset="0"/>
              </a:rPr>
              <a:t/>
            </a:r>
            <a:br>
              <a:rPr lang="en-US" b="1" i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tx2">
                      <a:lumMod val="10000"/>
                      <a:alpha val="60000"/>
                    </a:schemeClr>
                  </a:glow>
                </a:effectLst>
                <a:latin typeface="Perpetua Titling MT" pitchFamily="18" charset="0"/>
                <a:cs typeface="Times New Roman" pitchFamily="18" charset="0"/>
              </a:rPr>
            </a:br>
            <a:endParaRPr lang="en-US" b="1" i="1" dirty="0">
              <a:ln>
                <a:solidFill>
                  <a:schemeClr val="tx1"/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101600">
                  <a:schemeClr val="tx2">
                    <a:lumMod val="10000"/>
                    <a:alpha val="60000"/>
                  </a:schemeClr>
                </a:glow>
              </a:effectLst>
              <a:latin typeface="Perpetua Titling MT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124200"/>
            <a:ext cx="5638800" cy="2895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The wise and foolish virgins</a:t>
            </a:r>
            <a:endParaRPr lang="en-US" sz="4000" b="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i="1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(Matthew 25:1-13)</a:t>
            </a:r>
            <a:endParaRPr lang="en-US" sz="4000" b="1" i="1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tr. Daniel White\Pictures\1-Bib Pics-Ot\Esther\Esther &amp; Ahasuerus\Ahasuerus Feast 75-117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1066800" y="0"/>
            <a:ext cx="7321550" cy="679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tr. Daniel White\Pictures\4-Bib Pics-Misc\Couples\Bride attired in wedding garments 1366-23-Isa 61_10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1828800" y="0"/>
            <a:ext cx="57912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 smtClean="0"/>
              <a:t>Ten Virgins</a:t>
            </a:r>
            <a:endParaRPr lang="en-US" sz="4800" b="1" i="1" dirty="0"/>
          </a:p>
        </p:txBody>
      </p:sp>
      <p:pic>
        <p:nvPicPr>
          <p:cNvPr id="2050" name="Picture 2" descr="c:\Users\Ptr. Daniel White\Pictures\2-Bible Pics-Nt\Parables &amp; Illustrations\Wise Virgins\10Virgins 1153-92-Vol 9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-155575"/>
            <a:ext cx="9143999" cy="7013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 smtClean="0"/>
              <a:t>Five wise</a:t>
            </a:r>
            <a:endParaRPr lang="en-US" sz="5400" b="1" i="1" dirty="0"/>
          </a:p>
        </p:txBody>
      </p:sp>
      <p:pic>
        <p:nvPicPr>
          <p:cNvPr id="5122" name="Picture 2" descr="C:\Users\Ptr. Daniel White\Pictures\2-Bible Pics-Nt\Parables &amp; Illustrations\Wise Virgins\Ten Virgins 1168-1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0"/>
            <a:ext cx="520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 smtClean="0"/>
              <a:t>Five foolish</a:t>
            </a:r>
            <a:endParaRPr lang="en-US" sz="4800" b="1" i="1" dirty="0"/>
          </a:p>
        </p:txBody>
      </p:sp>
      <p:pic>
        <p:nvPicPr>
          <p:cNvPr id="3075" name="Picture 3" descr="c:\Users\Ptr. Daniel White\Pictures\2-Bible Pics-Nt\Parables &amp; Illustrations\Wise Virgins\Foolish virgins 2-2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tr. Daniel White\Pictures\2-Bible Pics-Nt\Parables &amp; Illustrations\Wise Virgins\5 wise virgins C-7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60039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tr. Daniel White\Pictures\2-Bible Pics-Nt\Parables &amp; Illustrations\Wise Virgins\Wise virgins 2-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450"/>
            <a:ext cx="9144000" cy="68135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Ptr. Daniel White\Pictures\1-Bib Pics-Ot\Feasts &amp; Celebrations\Proclamation of jubilee (Lev 25_9) 1184-147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57400" y="0"/>
            <a:ext cx="5562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tr. Daniel White\Pictures\2-Bible Pics-Nt\Parables &amp; Illustrations\Wedding Feast\The call to wedd 1158-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 smtClean="0"/>
              <a:t>Virgins sleeping</a:t>
            </a:r>
            <a:endParaRPr lang="en-US" sz="4800" b="1" i="1" dirty="0"/>
          </a:p>
        </p:txBody>
      </p:sp>
      <p:pic>
        <p:nvPicPr>
          <p:cNvPr id="6146" name="Picture 2" descr="C:\Users\Ptr. Daniel White\Pictures\2-Bible Pics-Nt\Parables &amp; Illustrations\Wise Virgins\The Wise &amp; Foolish Virgins 1216-209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76400" y="0"/>
            <a:ext cx="57816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BC\Documents\Dad’s Prophesy Series\Pictures\Internet Pictures\19~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388" y="0"/>
            <a:ext cx="9196388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tr. Daniel White\Pictures\2-Bible Pics-Nt\Parables &amp; Illustrations\Wise Virgins\Wise Virgins 1008-99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20000"/>
          </a:blip>
          <a:srcRect/>
          <a:stretch>
            <a:fillRect/>
          </a:stretch>
        </p:blipFill>
        <p:spPr bwMode="auto">
          <a:xfrm>
            <a:off x="1905000" y="0"/>
            <a:ext cx="54927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tr. Daniel White\Pictures\2-Bible Pics-Nt\Parables &amp; Illustrations\Wise Virgins\Wise &amp; foolish virgins 1355-204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05000" y="0"/>
            <a:ext cx="5308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tr. Daniel White\Pictures\2-Bible Pics-Nt\Parables &amp; Illustrations\Wise Virgins\Virgins w lamps BBL22-1112d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tr. Daniel White\Pictures\2-Bible Pics-Nt\Parables &amp; Illustrations\Wise Virgins\Bridegroom Cometh 57-379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57400" y="0"/>
            <a:ext cx="5334000" cy="692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Ptr. Daniel White\Pictures\2-Bible Pics-Nt\Parables &amp; Illustrations\Wise Virgins\Five wise virgins C-44.jpg"/>
          <p:cNvPicPr>
            <a:picLocks noChangeAspect="1" noChangeArrowheads="1"/>
          </p:cNvPicPr>
          <p:nvPr/>
        </p:nvPicPr>
        <p:blipFill>
          <a:blip r:embed="rId3">
            <a:lum bright="-30000"/>
          </a:blip>
          <a:srcRect/>
          <a:stretch>
            <a:fillRect/>
          </a:stretch>
        </p:blipFill>
        <p:spPr bwMode="auto">
          <a:xfrm>
            <a:off x="1371600" y="0"/>
            <a:ext cx="6016625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tr. Daniel White\Pictures\2-Bible Pics-Nt\Parables &amp; Illustrations\Wise Virgins\1474108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76400" y="0"/>
            <a:ext cx="5715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tr. Daniel White\Pictures\2-Bible Pics-Nt\Parables &amp; Illustrations\Wise Virgins\The Unwise Virgins 1157-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0"/>
            <a:ext cx="51609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tr. Daniel White\Pictures\4-Bib Pics-Misc\Couples\Couple at wedding feast142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bright="-20000"/>
          </a:blip>
          <a:srcRect/>
          <a:stretch>
            <a:fillRect/>
          </a:stretch>
        </p:blipFill>
        <p:spPr bwMode="auto">
          <a:xfrm>
            <a:off x="1219200" y="0"/>
            <a:ext cx="7239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tr. Daniel White\Desktop\BACKGROUNDS\freefallbackgrounds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Interpretation of the Parable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Jesus is the bridegroom 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(Isaiah 62:5; Matthew 9:15; John 3:29)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Believers are the bride of Christ – </a:t>
            </a:r>
            <a:r>
              <a:rPr lang="en-US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(Romans 7:4; Ephesians 5:30;                 II Corinthians 11:2)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return of Christ is pictured as a great wedding – </a:t>
            </a:r>
            <a:r>
              <a:rPr lang="en-US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(Revelation 19:7-9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Virgins – </a:t>
            </a:r>
            <a:r>
              <a:rPr lang="en-US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Professing believers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tr. Daniel White\Desktop\BACKGROUNDS\freefallbackgrounds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486401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Foolish Virgins – </a:t>
            </a:r>
            <a:r>
              <a:rPr lang="en-US" sz="3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False believers / hypocrites (those unprepared for the Lord’s return) – </a:t>
            </a:r>
            <a:r>
              <a:rPr lang="en-US" sz="3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Matthew 24:36-44, 50-51</a:t>
            </a:r>
          </a:p>
          <a:p>
            <a:r>
              <a:rPr lang="en-US" sz="3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Wise Virgins </a:t>
            </a:r>
            <a:r>
              <a:rPr lang="en-US" sz="3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True believers -                     </a:t>
            </a:r>
            <a:r>
              <a:rPr lang="en-US" sz="3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 Corinthians 5:21, 11:2; Ephesians 5:26-27</a:t>
            </a:r>
          </a:p>
          <a:p>
            <a:r>
              <a:rPr lang="en-US" sz="3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Lamps represent our lives and testimony </a:t>
            </a:r>
            <a:r>
              <a:rPr lang="en-US" sz="3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Matthew 6:15-16</a:t>
            </a:r>
          </a:p>
          <a:p>
            <a:r>
              <a:rPr lang="en-US" sz="3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Oil represents the Holy Spirit </a:t>
            </a:r>
            <a:r>
              <a:rPr lang="en-US" sz="3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                 </a:t>
            </a:r>
            <a:r>
              <a:rPr lang="en-US" sz="3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John 2:20; Romans 8:9-16</a:t>
            </a:r>
            <a:endParaRPr lang="en-US" sz="3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tr. Daniel White\Pictures\3-Jesus\06 MINISTRY\Jesus w Disciples\being_true_to_Jes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0"/>
            <a:ext cx="39624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962400" y="0"/>
            <a:ext cx="5181600" cy="6553200"/>
          </a:xfrm>
        </p:spPr>
        <p:txBody>
          <a:bodyPr>
            <a:normAutofit/>
          </a:bodyPr>
          <a:lstStyle/>
          <a:p>
            <a:r>
              <a:rPr lang="en-US" sz="4800" b="1" i="1" dirty="0" smtClean="0">
                <a:latin typeface="Times New Roman" pitchFamily="18" charset="0"/>
                <a:cs typeface="Times New Roman" pitchFamily="18" charset="0"/>
              </a:rPr>
              <a:t>Jesus teaching His disciples what would be the signs of His coming and the end of the world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5410200"/>
            <a:ext cx="3962400" cy="2057400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Matthew 24:1-39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Ptr. Daniel White\Desktop\Led Zeppelin stairway to heav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C:\Users\Ptr. Daniel White\Desktop\jesus1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0"/>
            <a:ext cx="2667000" cy="403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1066800"/>
            <a:ext cx="6477000" cy="6400800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“For the Lord Himself shall </a:t>
            </a:r>
            <a:br>
              <a:rPr lang="en-US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descend from heaven </a:t>
            </a:r>
            <a:br>
              <a:rPr lang="en-US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with a shout, with the voice of the archangel, and the </a:t>
            </a:r>
            <a:br>
              <a:rPr lang="en-US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trump of God…”</a:t>
            </a:r>
            <a:endParaRPr lang="en-US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Ptr. Daniel White\Desktop\scan0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4038" y="0"/>
            <a:ext cx="57959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0" y="3429000"/>
            <a:ext cx="4876800" cy="3124200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“Come up hither.”</a:t>
            </a: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tr. Daniel White\Desktop\greeting.jpg"/>
          <p:cNvPicPr>
            <a:picLocks noChangeAspect="1" noChangeArrowheads="1"/>
          </p:cNvPicPr>
          <p:nvPr/>
        </p:nvPicPr>
        <p:blipFill>
          <a:blip r:embed="rId3"/>
          <a:srcRect l="5120" t="2435" r="7223" b="12240"/>
          <a:stretch>
            <a:fillRect/>
          </a:stretch>
        </p:blipFill>
        <p:spPr bwMode="auto">
          <a:xfrm>
            <a:off x="914400" y="-304800"/>
            <a:ext cx="7315200" cy="86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0"/>
            <a:ext cx="7162800" cy="27432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“…meet the Lord in the air: and so shall we ever be with the Lord. Wherefore comfort one another with these words.”</a:t>
            </a:r>
            <a:endParaRPr lang="en-US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tr. Daniel White\Desktop\Prophecy pictures\prophecy pictures\eyeseen.jpg"/>
          <p:cNvPicPr>
            <a:picLocks noChangeAspect="1" noChangeArrowheads="1"/>
          </p:cNvPicPr>
          <p:nvPr/>
        </p:nvPicPr>
        <p:blipFill>
          <a:blip r:embed="rId3"/>
          <a:srcRect l="4821" t="3704" r="4643" b="185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Ptr. Daniel White\Desktop\heaven2.jpg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982200" cy="6858000"/>
          </a:xfrm>
          <a:prstGeom prst="rect">
            <a:avLst/>
          </a:prstGeom>
          <a:noFill/>
        </p:spPr>
      </p:pic>
      <p:pic>
        <p:nvPicPr>
          <p:cNvPr id="37891" name="Picture 3" descr="C:\Users\Ptr. Daniel White\Desktop\Prophecy pictures\prophecy pictures\God_br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962400"/>
            <a:ext cx="3549261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3078162"/>
          </a:xfrm>
        </p:spPr>
        <p:txBody>
          <a:bodyPr>
            <a:normAutofit/>
          </a:bodyPr>
          <a:lstStyle/>
          <a:p>
            <a:r>
              <a:rPr lang="en-US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“For He hath prepared for them a city…whose builder and </a:t>
            </a:r>
            <a:br>
              <a:rPr lang="en-US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maker is God.”</a:t>
            </a:r>
            <a:br>
              <a:rPr lang="en-US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(Hebrews 11:10, 16)</a:t>
            </a: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 descr="C:\Users\Ptr. Daniel White\Desktop\ch19_The Invitation by Danny Hahlboh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C:\Users\Ptr. Daniel White\Desktop\Prophecy pictures\prophecy pictures\tn_seccom.jpg"/>
          <p:cNvPicPr>
            <a:picLocks noChangeAspect="1" noChangeArrowheads="1"/>
          </p:cNvPicPr>
          <p:nvPr/>
        </p:nvPicPr>
        <p:blipFill>
          <a:blip r:embed="rId4"/>
          <a:srcRect l="29031" r="26575" b="16130"/>
          <a:stretch>
            <a:fillRect/>
          </a:stretch>
        </p:blipFill>
        <p:spPr bwMode="auto">
          <a:xfrm>
            <a:off x="1676400" y="381000"/>
            <a:ext cx="1676400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29200" y="274638"/>
            <a:ext cx="4114800" cy="6278562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“Blessed are they which are called unto the marriage supper of he Lamb.”</a:t>
            </a:r>
            <a:b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“Whosoever will may come.”</a:t>
            </a: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tr. Daniel White\Pictures\2-Bible Pics-Nt\Parables &amp; Illustrations\Wise Virgins\five_were_wise_five_were_foolis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0"/>
            <a:ext cx="573722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Ptr. Daniel White\Pictures\1-Bib Pics-Ot\David\David becomes King\Anointing David 1100-13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1000"/>
            <a:ext cx="37338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676" name="Picture 4" descr="c:\Users\Ptr. Daniel White\Desktop\Prophecy pictures\prophecy pictures\man praying on one kne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657600"/>
            <a:ext cx="42799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674" name="Picture 2" descr="c:\Users\Ptr. Daniel White\Desktop\Prophecy pictures\prophecy pictures\dove-holy-spiri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4953000" y="198120"/>
            <a:ext cx="3352800" cy="4023360"/>
          </a:xfrm>
          <a:prstGeom prst="hear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819400"/>
            <a:ext cx="4419600" cy="4038600"/>
          </a:xfrm>
        </p:spPr>
        <p:txBody>
          <a:bodyPr/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“The anointing which ye have received of Him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abideth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in you.”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tr. Daniel White\Pictures\2-Bible Pics-Nt\Parables &amp; Illustrations\Lamp to my feet 244-1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977" y="762000"/>
            <a:ext cx="3907823" cy="525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00600" y="274638"/>
            <a:ext cx="4038600" cy="6583362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“Let your light so shine before men, that they may see your good works, and glorify your father which is in heaven.”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Ptr. Daniel White\Pictures\2-Bible Pics-Nt\Parables &amp; Illustrations\Wise Virgins\14741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0"/>
            <a:ext cx="57912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tr. Daniel White\Pictures\3-Jesus\06 MINISTRY\Jesus w Disciples\being_true_to_Jes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0"/>
            <a:ext cx="3810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-609600"/>
            <a:ext cx="5334000" cy="8077199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Jesus exhorting His disciples to always be watching and ready for His return.</a:t>
            </a:r>
            <a:endParaRPr lang="en-US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181600" y="5486400"/>
            <a:ext cx="3962400" cy="13716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Matthew 24:40-44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Ptr. Daniel White\Pictures\4-Bib Pics-Misc\Couples\W Wedd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250" y="0"/>
            <a:ext cx="9620250" cy="72151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686800" cy="2286000"/>
          </a:xfrm>
        </p:spPr>
        <p:txBody>
          <a:bodyPr>
            <a:noAutofit/>
          </a:bodyPr>
          <a:lstStyle/>
          <a:p>
            <a:r>
              <a:rPr lang="en-US" sz="5400" b="1" i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Revive 8" pitchFamily="2" charset="0"/>
              </a:rPr>
              <a:t>Christ’s relationship </a:t>
            </a:r>
            <a:br>
              <a:rPr lang="en-US" sz="5400" b="1" i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Revive 8" pitchFamily="2" charset="0"/>
              </a:rPr>
            </a:br>
            <a:r>
              <a:rPr lang="en-US" sz="5400" b="1" i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Revive 8" pitchFamily="2" charset="0"/>
              </a:rPr>
              <a:t>with the believer</a:t>
            </a:r>
            <a:endParaRPr lang="en-US" sz="5400" b="1" i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Revive 8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Ptr. Daniel White\Pictures\3-Jesus\01 Birth\Mary\Angel w Mary 1061-115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304800" y="304800"/>
            <a:ext cx="5384800" cy="5200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“Thou </a:t>
            </a:r>
            <a:r>
              <a:rPr lang="en-US" b="1" i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shalt</a:t>
            </a:r>
            <a:r>
              <a:rPr lang="en-US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call His name Jesus.”</a:t>
            </a:r>
            <a:endParaRPr lang="en-US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4" descr="C:\Users\Ptr. Daniel White\Pictures\3-Jesus\scan00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5988" y="1447800"/>
            <a:ext cx="3960812" cy="4952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Ptr. Daniel White\Pictures\3-Jesus\jesus_eas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626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38800" y="274638"/>
            <a:ext cx="3276600" cy="6049962"/>
          </a:xfrm>
        </p:spPr>
        <p:txBody>
          <a:bodyPr/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“For the son of man is come to seek and to save that which was lost.”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Ptr. Daniel White\Pictures\3-Jesus\0252 A caminhada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600" y="-381000"/>
            <a:ext cx="10515600" cy="7696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Ptr. Daniel White\Pictures\3-Jesus\0251 Caminhada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42900"/>
            <a:ext cx="9829800" cy="731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tr. Daniel White\Pictures\3-Jesus\0256 Está Consumado.jpg"/>
          <p:cNvPicPr>
            <a:picLocks noChangeAspect="1" noChangeArrowheads="1"/>
          </p:cNvPicPr>
          <p:nvPr/>
        </p:nvPicPr>
        <p:blipFill>
          <a:blip r:embed="rId3" cstate="print"/>
          <a:srcRect t="6569" r="962"/>
          <a:stretch>
            <a:fillRect/>
          </a:stretch>
        </p:blipFill>
        <p:spPr bwMode="auto">
          <a:xfrm>
            <a:off x="685800" y="609600"/>
            <a:ext cx="7848600" cy="541903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Ptr. Daniel White\Pictures\3-Jesus\14 Resurrection\ML_Resurrection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74104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Ptr. Daniel White\Pictures\3-Jesus\14 Resurrection\Jesus_out_of_Tomb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0"/>
            <a:ext cx="5105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Ptr. Daniel White\Pictures\3-Jesus\44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600200"/>
            <a:ext cx="3476625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7109" name="Picture 5" descr="C:\Users\Ptr. Daniel White\Pictures\3-Jesus\Picture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81000"/>
            <a:ext cx="4864008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C:\Users\Ptr. Daniel White\Pictures\3-Jesus\18 Ascension\Jesus ascens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-57150"/>
            <a:ext cx="5781675" cy="6915150"/>
          </a:xfrm>
          <a:prstGeom prst="rect">
            <a:avLst/>
          </a:prstGeom>
          <a:noFill/>
        </p:spPr>
      </p:pic>
      <p:sp>
        <p:nvSpPr>
          <p:cNvPr id="4" name="Cloud 3"/>
          <p:cNvSpPr/>
          <p:nvPr/>
        </p:nvSpPr>
        <p:spPr>
          <a:xfrm>
            <a:off x="2895600" y="-228600"/>
            <a:ext cx="3429000" cy="4495800"/>
          </a:xfrm>
          <a:prstGeom prst="cloud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tr. Daniel White\Pictures\3-Jesus\06 MINISTRY\Jesus w Disciples\being_true_to_Jes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0"/>
            <a:ext cx="44196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43400" y="-1600200"/>
            <a:ext cx="4800600" cy="6324600"/>
          </a:xfrm>
        </p:spPr>
        <p:txBody>
          <a:bodyPr/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Jesus teaching on the parable of the </a:t>
            </a:r>
            <a:br>
              <a:rPr lang="en-US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ten virgins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5562600"/>
            <a:ext cx="4419600" cy="12954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Matthew 25:1-13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Ptr. Daniel White\Pictures\2-Bible Pics-Nt\Parables &amp; Illustrations\Wise Virgins\Ten Virgins w lamps BBL73-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438400"/>
            <a:ext cx="4140054" cy="395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Ptr. Daniel White\Desktop\heave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“In my father’s house are many mansions: if it were not so, I would have told you. I go to prepare a place for you. And if I go and prepare a place for you, I will come again, and receive you unto myself; that were I am, there ye may be also.” (John 14:2-3)</a:t>
            </a: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C:\Users\Ptr. Daniel White\Desktop\Prophecy pictures\prophecy pictures\novajerusalem1.jpg"/>
          <p:cNvPicPr>
            <a:picLocks noChangeAspect="1" noChangeArrowheads="1"/>
          </p:cNvPicPr>
          <p:nvPr/>
        </p:nvPicPr>
        <p:blipFill>
          <a:blip r:embed="rId3"/>
          <a:srcRect b="18919"/>
          <a:stretch>
            <a:fillRect/>
          </a:stretch>
        </p:blipFill>
        <p:spPr bwMode="auto">
          <a:xfrm>
            <a:off x="381000" y="2057400"/>
            <a:ext cx="57912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03" name="Picture 3" descr="C:\Users\Ptr. Daniel White\Pictures\3-Jesus\scan0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15000" y="304800"/>
            <a:ext cx="3060493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tr. Daniel White\Desktop\Prophecy pictures\prophecy pictures\ResurrectionOfDead-2L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0"/>
            <a:ext cx="4172373" cy="487680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c:\Users\Ptr. Daniel White\Pictures\4-Bib Pics-Misc\Heaven &amp; Hell\ML_From death to Hvn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0"/>
            <a:ext cx="72628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Ptr. Daniel White\Desktop\ResurrectionOfDead-1L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685800"/>
            <a:ext cx="6781800" cy="5638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Ptr. Daniel White\Desktop\Prophecy pictures\prophecy pictures\rap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533400"/>
            <a:ext cx="5257800" cy="571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Ptr. Daniel White\Desktop\Prophecy pictures\prophecy pictures\heaven-jo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5600" y="0"/>
            <a:ext cx="4978400" cy="67437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4114800" cy="6354762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“Behold the tabernacle of God is with men, and he will dwell with them, and they shall be his people…And God shall wipe away all tears from their eyes…”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:\Users\Ptr. Daniel White\Pictures\3-Jesus\12 Crucifixion\Cross images\Cross or He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40462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Matthew 7:14</a:t>
            </a: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c:\Users\Ptr. Daniel White\Desktop\Prophecy pictures\prophecy pictures\lakefi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0"/>
            <a:ext cx="5257800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33600" y="1143000"/>
            <a:ext cx="4800600" cy="19812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“And in hell he lift up his eyes being in torments…I am tormented in </a:t>
            </a:r>
            <a:br>
              <a:rPr lang="en-US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this flame.”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Ptr. Daniel White\Pictures\2-Bible Pics-Nt\Parables &amp; Illustrations\Wise Virgins\Ten Virgins w lamps BBL73-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0"/>
            <a:ext cx="68722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tr. Daniel White\Desktop\BACKGROUNDS\freefallbackgrounds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Autofit/>
          </a:bodyPr>
          <a:lstStyle/>
          <a:p>
            <a:r>
              <a:rPr lang="en-US" sz="4800" b="1" i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Matthew 25</a:t>
            </a:r>
            <a:r>
              <a:rPr lang="en-US" sz="48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“A Dividing </a:t>
            </a:r>
            <a:r>
              <a:rPr lang="en-US" sz="4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40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ork”</a:t>
            </a:r>
            <a:endParaRPr lang="en-US" sz="4000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657600"/>
          </a:xfrm>
        </p:spPr>
        <p:txBody>
          <a:bodyPr>
            <a:noAutofit/>
          </a:bodyPr>
          <a:lstStyle/>
          <a:p>
            <a:r>
              <a:rPr lang="en-US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Parable of the 10 virgins - The prepared from the unprepared – </a:t>
            </a:r>
            <a:r>
              <a:rPr lang="en-US" i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vs. 1-13</a:t>
            </a:r>
          </a:p>
          <a:p>
            <a:r>
              <a:rPr lang="en-US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Parable of the Faithful and the Unfaithful servant – One reward the other punished -      </a:t>
            </a:r>
            <a:r>
              <a:rPr lang="en-US" i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vs. 14-30</a:t>
            </a:r>
          </a:p>
          <a:p>
            <a:r>
              <a:rPr lang="en-US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The Judgment of the Nations (Sheep from the goats) – One saved the other lost –  </a:t>
            </a:r>
            <a:r>
              <a:rPr lang="en-US" i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vs. 31-36</a:t>
            </a:r>
            <a:endParaRPr lang="en-US" i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Ptr. Daniel White\Desktop\the-crucifix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0"/>
            <a:ext cx="5105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tr. Daniel White\Pictures\3-Jesus\the-crucifixion.jpg"/>
          <p:cNvPicPr>
            <a:picLocks noChangeAspect="1" noChangeArrowheads="1"/>
          </p:cNvPicPr>
          <p:nvPr/>
        </p:nvPicPr>
        <p:blipFill>
          <a:blip r:embed="rId3"/>
          <a:srcRect t="32596"/>
          <a:stretch>
            <a:fillRect/>
          </a:stretch>
        </p:blipFill>
        <p:spPr bwMode="auto">
          <a:xfrm>
            <a:off x="457200" y="228600"/>
            <a:ext cx="4038600" cy="4419600"/>
          </a:xfrm>
          <a:prstGeom prst="rect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6800" y="-457200"/>
            <a:ext cx="3657600" cy="7696200"/>
          </a:xfrm>
        </p:spPr>
        <p:txBody>
          <a:bodyPr/>
          <a:lstStyle/>
          <a:p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“Behold the Lamb of God, which </a:t>
            </a: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taketh</a:t>
            </a: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away the sins of the world.”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tr. Daniel White\Desktop\Prophecy pictures\prophecy pictures\jesus-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"/>
            <a:ext cx="4953000" cy="4800600"/>
          </a:xfrm>
          <a:prstGeom prst="rect">
            <a:avLst/>
          </a:prstGeom>
          <a:ln>
            <a:noFill/>
          </a:ln>
          <a:effectLst>
            <a:reflection blurRad="6350" stA="50000" endA="300" endPos="55500" dist="101600" dir="5400000" sy="-100000" algn="bl" rotWithShape="0"/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81600" y="-381000"/>
            <a:ext cx="3962400" cy="7239000"/>
          </a:xfrm>
        </p:spPr>
        <p:txBody>
          <a:bodyPr/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“The Lion of the tribe of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Juda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hath prevailed…and He cried with a loud voice as when a Lion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roareth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.”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Ptr. Daniel White\Pictures\3-Jesus\kingofjuda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38200"/>
            <a:ext cx="4724400" cy="48768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0" y="274638"/>
            <a:ext cx="3352800" cy="6278562"/>
          </a:xfrm>
        </p:spPr>
        <p:txBody>
          <a:bodyPr/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“Watch therefore, for ye know neither the day nor the hour wherein the </a:t>
            </a:r>
            <a:r>
              <a:rPr lang="en-US" b="1" i="1" smtClean="0">
                <a:latin typeface="Times New Roman" pitchFamily="18" charset="0"/>
                <a:cs typeface="Times New Roman" pitchFamily="18" charset="0"/>
              </a:rPr>
              <a:t>Son of man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cometh.”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tr. Daniel White\Pictures\3-Jesus\yourmo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81000"/>
            <a:ext cx="7315200" cy="6083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Kingdom of heaven</a:t>
            </a:r>
            <a:endParaRPr lang="en-US" dirty="0"/>
          </a:p>
        </p:txBody>
      </p:sp>
      <p:pic>
        <p:nvPicPr>
          <p:cNvPr id="4098" name="Picture 2" descr="C:\Users\Ptr. Daniel White\Pictures\4-Bib Pics-Misc\Heaven &amp; Hell\New Jerusalem 14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Ptr. Daniel White\Pictures\2-Bible Pics-Nt\Parables &amp; Illustrations\Kingdom of Heaven sign 1899-2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810000" y="4495800"/>
            <a:ext cx="5175250" cy="2123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tr. Daniel White\Pictures\1-Bib Pics-Ot\Priests\High Priest 179-1189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57400" y="0"/>
            <a:ext cx="5410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tr. Daniel White\Pictures\1-Bib Pics-Ot\Feasts &amp; Celebrations\Festival 1208OT-55b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1676400" y="0"/>
            <a:ext cx="5791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2182</TotalTime>
  <Words>608</Words>
  <Application>Microsoft Office PowerPoint</Application>
  <PresentationFormat>On-screen Show (4:3)</PresentationFormat>
  <Paragraphs>109</Paragraphs>
  <Slides>64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A Prophetic Parable </vt:lpstr>
      <vt:lpstr>Slide 2</vt:lpstr>
      <vt:lpstr>Jesus teaching His disciples what would be the signs of His coming and the end of the world.</vt:lpstr>
      <vt:lpstr>Jesus exhorting His disciples to always be watching and ready for His return.</vt:lpstr>
      <vt:lpstr>Jesus teaching on the parable of the  ten virgins  </vt:lpstr>
      <vt:lpstr>Matthew 25 “A Dividing Work”</vt:lpstr>
      <vt:lpstr>Kingdom of heaven</vt:lpstr>
      <vt:lpstr>Slide 8</vt:lpstr>
      <vt:lpstr>Slide 9</vt:lpstr>
      <vt:lpstr>Slide 10</vt:lpstr>
      <vt:lpstr>Slide 11</vt:lpstr>
      <vt:lpstr>Ten Virgins</vt:lpstr>
      <vt:lpstr>Five wise</vt:lpstr>
      <vt:lpstr>Five foolish</vt:lpstr>
      <vt:lpstr>Slide 15</vt:lpstr>
      <vt:lpstr>Slide 16</vt:lpstr>
      <vt:lpstr>Slide 17</vt:lpstr>
      <vt:lpstr>Slide 18</vt:lpstr>
      <vt:lpstr>Virgins sleeping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The Interpretation of the Parable</vt:lpstr>
      <vt:lpstr>Slide 29</vt:lpstr>
      <vt:lpstr>“For the Lord Himself shall  descend from heaven  with a shout, with the voice of the archangel, and the  trump of God…”</vt:lpstr>
      <vt:lpstr>“Come up hither.”</vt:lpstr>
      <vt:lpstr>“…meet the Lord in the air: and so shall we ever be with the Lord. Wherefore comfort one another with these words.”</vt:lpstr>
      <vt:lpstr>Slide 33</vt:lpstr>
      <vt:lpstr>“For He hath prepared for them a city…whose builder and  maker is God.” (Hebrews 11:10, 16)</vt:lpstr>
      <vt:lpstr>“Blessed are they which are called unto the marriage supper of he Lamb.”  “Whosoever will may come.”</vt:lpstr>
      <vt:lpstr>Slide 36</vt:lpstr>
      <vt:lpstr>“The anointing which ye have received of Him abideth in you.”</vt:lpstr>
      <vt:lpstr>“Let your light so shine before men, that they may see your good works, and glorify your father which is in heaven.”</vt:lpstr>
      <vt:lpstr>Slide 39</vt:lpstr>
      <vt:lpstr>Christ’s relationship  with the believer</vt:lpstr>
      <vt:lpstr>“Thou shalt call His name Jesus.”</vt:lpstr>
      <vt:lpstr>“For the son of man is come to seek and to save that which was lost.”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“In my father’s house are many mansions: if it were not so, I would have told you. I go to prepare a place for you. And if I go and prepare a place for you, I will come again, and receive you unto myself; that were I am, there ye may be also.” (John 14:2-3)</vt:lpstr>
      <vt:lpstr>Slide 51</vt:lpstr>
      <vt:lpstr>Slide 52</vt:lpstr>
      <vt:lpstr>Slide 53</vt:lpstr>
      <vt:lpstr>Slide 54</vt:lpstr>
      <vt:lpstr>Slide 55</vt:lpstr>
      <vt:lpstr>“Behold the tabernacle of God is with men, and he will dwell with them, and they shall be his people…And God shall wipe away all tears from their eyes…”</vt:lpstr>
      <vt:lpstr>Matthew 7:14</vt:lpstr>
      <vt:lpstr>“And in hell he lift up his eyes being in torments…I am tormented in  this flame.”</vt:lpstr>
      <vt:lpstr>Slide 59</vt:lpstr>
      <vt:lpstr>Slide 60</vt:lpstr>
      <vt:lpstr>“Behold the Lamb of God, which taketh away the sins of the world.” </vt:lpstr>
      <vt:lpstr>“The Lion of the tribe of Juda, hath prevailed…and He cried with a loud voice as when a Lion roareth.”</vt:lpstr>
      <vt:lpstr>“Watch therefore, for ye know neither the day nor the hour wherein the Son of man cometh.”</vt:lpstr>
      <vt:lpstr>Slide 64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Ptr. Daniel White</dc:creator>
  <cp:lastModifiedBy>Ptr. Daniel White</cp:lastModifiedBy>
  <cp:revision>97</cp:revision>
  <dcterms:created xsi:type="dcterms:W3CDTF">2009-02-09T12:59:20Z</dcterms:created>
  <dcterms:modified xsi:type="dcterms:W3CDTF">2009-02-25T14:07:45Z</dcterms:modified>
</cp:coreProperties>
</file>